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7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DD724-443A-452D-BF05-F23D054F61EF}" type="datetimeFigureOut">
              <a:rPr lang="en-US" smtClean="0"/>
              <a:t>5/20/2019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D4701-10D9-426E-9801-82CA7D7A47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DD724-443A-452D-BF05-F23D054F61EF}" type="datetimeFigureOut">
              <a:rPr lang="en-US" smtClean="0"/>
              <a:t>5/20/2019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D4701-10D9-426E-9801-82CA7D7A47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DD724-443A-452D-BF05-F23D054F61EF}" type="datetimeFigureOut">
              <a:rPr lang="en-US" smtClean="0"/>
              <a:t>5/20/2019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D4701-10D9-426E-9801-82CA7D7A47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DD724-443A-452D-BF05-F23D054F61EF}" type="datetimeFigureOut">
              <a:rPr lang="en-US" smtClean="0"/>
              <a:t>5/20/2019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D4701-10D9-426E-9801-82CA7D7A47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DD724-443A-452D-BF05-F23D054F61EF}" type="datetimeFigureOut">
              <a:rPr lang="en-US" smtClean="0"/>
              <a:t>5/20/2019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D4701-10D9-426E-9801-82CA7D7A47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DD724-443A-452D-BF05-F23D054F61EF}" type="datetimeFigureOut">
              <a:rPr lang="en-US" smtClean="0"/>
              <a:t>5/20/2019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D4701-10D9-426E-9801-82CA7D7A47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DD724-443A-452D-BF05-F23D054F61EF}" type="datetimeFigureOut">
              <a:rPr lang="en-US" smtClean="0"/>
              <a:t>5/20/2019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D4701-10D9-426E-9801-82CA7D7A47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DD724-443A-452D-BF05-F23D054F61EF}" type="datetimeFigureOut">
              <a:rPr lang="en-US" smtClean="0"/>
              <a:t>5/20/2019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D4701-10D9-426E-9801-82CA7D7A47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DD724-443A-452D-BF05-F23D054F61EF}" type="datetimeFigureOut">
              <a:rPr lang="en-US" smtClean="0"/>
              <a:t>5/20/2019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D4701-10D9-426E-9801-82CA7D7A47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DD724-443A-452D-BF05-F23D054F61EF}" type="datetimeFigureOut">
              <a:rPr lang="en-US" smtClean="0"/>
              <a:t>5/20/2019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D4701-10D9-426E-9801-82CA7D7A47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DD724-443A-452D-BF05-F23D054F61EF}" type="datetimeFigureOut">
              <a:rPr lang="en-US" smtClean="0"/>
              <a:t>5/20/2019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D4701-10D9-426E-9801-82CA7D7A47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DDD724-443A-452D-BF05-F23D054F61EF}" type="datetimeFigureOut">
              <a:rPr lang="en-US" smtClean="0"/>
              <a:t>5/20/2019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5D4701-10D9-426E-9801-82CA7D7A47DD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158526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IN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Constitution of India</a:t>
            </a:r>
            <a:endParaRPr lang="en-US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idx="1"/>
          </p:nvPr>
        </p:nvSpPr>
        <p:spPr>
          <a:xfrm>
            <a:off x="457200" y="2638420"/>
            <a:ext cx="4114800" cy="1476380"/>
          </a:xfrm>
        </p:spPr>
        <p:txBody>
          <a:bodyPr anchor="t">
            <a:noAutofit/>
          </a:bodyPr>
          <a:lstStyle/>
          <a:p>
            <a:r>
              <a:rPr lang="en-US" sz="1800" cap="all" dirty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ARTICLE 48A: </a:t>
            </a:r>
            <a:endParaRPr lang="en-US" sz="1800" cap="all" dirty="0" smtClean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800" cap="all" dirty="0" smtClean="0">
                <a:latin typeface="Times New Roman" pitchFamily="18" charset="0"/>
                <a:cs typeface="Times New Roman" pitchFamily="18" charset="0"/>
              </a:rPr>
              <a:t>PROTECTION </a:t>
            </a:r>
            <a:r>
              <a:rPr lang="en-US" sz="1800" cap="all" dirty="0">
                <a:latin typeface="Times New Roman" pitchFamily="18" charset="0"/>
                <a:cs typeface="Times New Roman" pitchFamily="18" charset="0"/>
              </a:rPr>
              <a:t>AND IMPROVEMENT OF ENVIRONMENT AND SAFEGUARDING OF FORESTS AND </a:t>
            </a:r>
            <a:r>
              <a:rPr lang="en-US" sz="1800" cap="all" dirty="0" smtClean="0">
                <a:latin typeface="Times New Roman" pitchFamily="18" charset="0"/>
                <a:cs typeface="Times New Roman" pitchFamily="18" charset="0"/>
              </a:rPr>
              <a:t>WILDLIFE</a:t>
            </a:r>
            <a:endParaRPr lang="en-US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>
          <a:xfrm>
            <a:off x="457200" y="4484693"/>
            <a:ext cx="4040188" cy="1839907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State shall </a:t>
            </a:r>
            <a:r>
              <a:rPr lang="en-US" sz="1800" dirty="0" err="1">
                <a:latin typeface="Times New Roman" pitchFamily="18" charset="0"/>
                <a:cs typeface="Times New Roman" pitchFamily="18" charset="0"/>
              </a:rPr>
              <a:t>endeavour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 to protect and improve the environment and to safeguard the forests and wildlife of the country.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3"/>
          </p:nvPr>
        </p:nvSpPr>
        <p:spPr>
          <a:xfrm>
            <a:off x="4953000" y="2638420"/>
            <a:ext cx="3829048" cy="1000132"/>
          </a:xfrm>
        </p:spPr>
        <p:txBody>
          <a:bodyPr anchor="t">
            <a:normAutofit/>
          </a:bodyPr>
          <a:lstStyle/>
          <a:p>
            <a:r>
              <a:rPr lang="en-US" sz="220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ARTICLE </a:t>
            </a:r>
            <a:r>
              <a:rPr lang="en-US" sz="2200" dirty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51A</a:t>
            </a:r>
            <a:r>
              <a:rPr lang="en-US" sz="220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FUNDAMENTAL DUTIES</a:t>
            </a:r>
            <a:endParaRPr lang="en-US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4"/>
          </p:nvPr>
        </p:nvSpPr>
        <p:spPr>
          <a:xfrm>
            <a:off x="4645025" y="4214818"/>
            <a:ext cx="4041775" cy="2071702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1900" dirty="0">
                <a:latin typeface="Times New Roman" pitchFamily="18" charset="0"/>
                <a:cs typeface="Times New Roman" pitchFamily="18" charset="0"/>
              </a:rPr>
              <a:t>(g) to protect and improve the natural environment including forests, lakes, rivers and wild life, and to have compassion for living creatures;</a:t>
            </a:r>
          </a:p>
        </p:txBody>
      </p:sp>
      <p:pic>
        <p:nvPicPr>
          <p:cNvPr id="1026" name="Picture 2" descr="C:\Users\Asish Tiwari\Desktop\imag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14675" y="990600"/>
            <a:ext cx="3057525" cy="1362057"/>
          </a:xfrm>
          <a:prstGeom prst="rect">
            <a:avLst/>
          </a:prstGeom>
          <a:noFill/>
        </p:spPr>
      </p:pic>
      <p:sp>
        <p:nvSpPr>
          <p:cNvPr id="12" name="Rectangle 11"/>
          <p:cNvSpPr/>
          <p:nvPr/>
        </p:nvSpPr>
        <p:spPr>
          <a:xfrm>
            <a:off x="73740" y="117984"/>
            <a:ext cx="8991600" cy="6629400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</Words>
  <Application>Microsoft Office PowerPoint</Application>
  <PresentationFormat>On-screen Show (4:3)</PresentationFormat>
  <Paragraphs>7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Constitution of India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Constitution of India</dc:title>
  <dc:creator>WEB CAM</dc:creator>
  <cp:lastModifiedBy>WEB CAM</cp:lastModifiedBy>
  <cp:revision>1</cp:revision>
  <dcterms:created xsi:type="dcterms:W3CDTF">2019-05-20T14:54:46Z</dcterms:created>
  <dcterms:modified xsi:type="dcterms:W3CDTF">2019-05-20T14:55:17Z</dcterms:modified>
</cp:coreProperties>
</file>